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6" r:id="rId3"/>
    <p:sldId id="258" r:id="rId4"/>
    <p:sldId id="259" r:id="rId5"/>
    <p:sldId id="260" r:id="rId6"/>
  </p:sldIdLst>
  <p:sldSz cx="6858000" cy="9906000" type="A4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9" d="100"/>
          <a:sy n="59" d="100"/>
        </p:scale>
        <p:origin x="-1896" y="15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C758C-AE20-4BE9-8FD0-E570B79E15A8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080EA-EB02-4F5A-94EB-5FAAB255A37F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B080EA-EB02-4F5A-94EB-5FAAB255A37F}" type="slidenum">
              <a:rPr lang="th-TH" smtClean="0"/>
              <a:pPr/>
              <a:t>3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B080EA-EB02-4F5A-94EB-5FAAB255A37F}" type="slidenum">
              <a:rPr lang="th-TH" smtClean="0"/>
              <a:pPr/>
              <a:t>5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 l="-48000" r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F0BEC-7BE5-46A7-9542-4D1F59EB9C95}" type="datetimeFigureOut">
              <a:rPr lang="th-TH" smtClean="0"/>
              <a:pPr/>
              <a:t>16/11/54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8FD70-41C8-4724-9C6E-47786EF17BA2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รอง 4"/>
          <p:cNvSpPr>
            <a:spLocks noGrp="1"/>
          </p:cNvSpPr>
          <p:nvPr>
            <p:ph type="subTitle" idx="1"/>
          </p:nvPr>
        </p:nvSpPr>
        <p:spPr>
          <a:xfrm>
            <a:off x="2000240" y="5024438"/>
            <a:ext cx="4357718" cy="714380"/>
          </a:xfrm>
        </p:spPr>
        <p:txBody>
          <a:bodyPr>
            <a:normAutofit fontScale="92500"/>
          </a:bodyPr>
          <a:lstStyle/>
          <a:p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ข้อมูลบริบททั่วไป</a:t>
            </a:r>
            <a:r>
              <a:rPr lang="en-US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องค์การบริหารส่วนตำบลแม่สะเรียง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 5"/>
          <p:cNvSpPr>
            <a:spLocks noGrp="1"/>
          </p:cNvSpPr>
          <p:nvPr>
            <p:ph type="ctrTitle"/>
          </p:nvPr>
        </p:nvSpPr>
        <p:spPr>
          <a:xfrm>
            <a:off x="4443416" y="3952868"/>
            <a:ext cx="2414584" cy="1232776"/>
          </a:xfrm>
        </p:spPr>
        <p:txBody>
          <a:bodyPr>
            <a:norm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บทที่ ๑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C:\Program Files\Microsoft Office\MEDIA\OFFICE11\Lines\BD14844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905375"/>
            <a:ext cx="5715000" cy="95250"/>
          </a:xfrm>
          <a:prstGeom prst="rect">
            <a:avLst/>
          </a:prstGeom>
          <a:noFill/>
        </p:spPr>
      </p:pic>
      <p:pic>
        <p:nvPicPr>
          <p:cNvPr id="10" name="รูปภาพ 9" descr="logodsdw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83431">
            <a:off x="4615982" y="5637790"/>
            <a:ext cx="1228725" cy="1238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รูปภาพ 11" descr="maesa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95050">
            <a:off x="4071942" y="6953264"/>
            <a:ext cx="2364563" cy="1902522"/>
          </a:xfrm>
          <a:prstGeom prst="rect">
            <a:avLst/>
          </a:prstGeom>
        </p:spPr>
      </p:pic>
      <p:pic>
        <p:nvPicPr>
          <p:cNvPr id="13" name="รูปภาพ 12" descr="maesa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80" y="5524504"/>
            <a:ext cx="2133556" cy="1873605"/>
          </a:xfrm>
          <a:prstGeom prst="rect">
            <a:avLst/>
          </a:prstGeom>
        </p:spPr>
      </p:pic>
      <p:pic>
        <p:nvPicPr>
          <p:cNvPr id="11" name="รูปภาพ 10" descr="maesa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38054">
            <a:off x="1928802" y="5953132"/>
            <a:ext cx="2476504" cy="2024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รอง 4"/>
          <p:cNvSpPr>
            <a:spLocks noGrp="1"/>
          </p:cNvSpPr>
          <p:nvPr>
            <p:ph type="subTitle" idx="1"/>
          </p:nvPr>
        </p:nvSpPr>
        <p:spPr>
          <a:xfrm>
            <a:off x="3071810" y="5095876"/>
            <a:ext cx="3214710" cy="3143272"/>
          </a:xfrm>
        </p:spPr>
        <p:txBody>
          <a:bodyPr>
            <a:normAutofit/>
          </a:bodyPr>
          <a:lstStyle/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</a:p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๒.๑ การจัดตั้งทีม</a:t>
            </a:r>
          </a:p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๒.๒ การคัดเลือกพื้นที่</a:t>
            </a:r>
          </a:p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๒.๓ การศึกษาและวิเคราะห์ข้อมูล</a:t>
            </a:r>
          </a:p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๒.๔ การประสานพื้นที่</a:t>
            </a:r>
          </a:p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๒.๕ การจัดเวทีค้นหาศักยภาพ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 5"/>
          <p:cNvSpPr>
            <a:spLocks noGrp="1"/>
          </p:cNvSpPr>
          <p:nvPr>
            <p:ph type="ctrTitle"/>
          </p:nvPr>
        </p:nvSpPr>
        <p:spPr>
          <a:xfrm>
            <a:off x="4443416" y="3952868"/>
            <a:ext cx="2414584" cy="1232776"/>
          </a:xfrm>
        </p:spPr>
        <p:txBody>
          <a:bodyPr>
            <a:norm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บทที่ ๒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C:\Program Files\Microsoft Office\MEDIA\OFFICE11\Lines\BD14844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905375"/>
            <a:ext cx="5715000" cy="95250"/>
          </a:xfrm>
          <a:prstGeom prst="rect">
            <a:avLst/>
          </a:prstGeom>
          <a:noFill/>
        </p:spPr>
      </p:pic>
      <p:pic>
        <p:nvPicPr>
          <p:cNvPr id="10" name="รูปภาพ 9" descr="logodsdw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85786">
            <a:off x="3200419" y="7867200"/>
            <a:ext cx="1072996" cy="108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รูปภาพ 12" descr="P102045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06443">
            <a:off x="1071546" y="5453066"/>
            <a:ext cx="1524000" cy="1427480"/>
          </a:xfrm>
          <a:prstGeom prst="rect">
            <a:avLst/>
          </a:prstGeom>
        </p:spPr>
      </p:pic>
      <p:pic>
        <p:nvPicPr>
          <p:cNvPr id="14" name="รูปภาพ 13" descr="P102047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984" y="7167578"/>
            <a:ext cx="1701800" cy="155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รอง 4"/>
          <p:cNvSpPr>
            <a:spLocks noGrp="1"/>
          </p:cNvSpPr>
          <p:nvPr>
            <p:ph type="subTitle" idx="1"/>
          </p:nvPr>
        </p:nvSpPr>
        <p:spPr>
          <a:xfrm>
            <a:off x="928646" y="5024438"/>
            <a:ext cx="5929354" cy="3143272"/>
          </a:xfrm>
        </p:spPr>
        <p:txBody>
          <a:bodyPr>
            <a:normAutofit/>
          </a:bodyPr>
          <a:lstStyle/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ผลการส่งเสริมสนับสนุน ตาม ๕ แนวทางสายใยรักแห่งครอบครัว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 5"/>
          <p:cNvSpPr>
            <a:spLocks noGrp="1"/>
          </p:cNvSpPr>
          <p:nvPr>
            <p:ph type="ctrTitle"/>
          </p:nvPr>
        </p:nvSpPr>
        <p:spPr>
          <a:xfrm>
            <a:off x="4443416" y="3952868"/>
            <a:ext cx="2414584" cy="1232776"/>
          </a:xfrm>
        </p:spPr>
        <p:txBody>
          <a:bodyPr>
            <a:norm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บทที่ ๓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C:\Program Files\Microsoft Office\MEDIA\OFFICE11\Lines\BD14844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4953000"/>
            <a:ext cx="5715000" cy="95250"/>
          </a:xfrm>
          <a:prstGeom prst="rect">
            <a:avLst/>
          </a:prstGeom>
          <a:noFill/>
        </p:spPr>
      </p:pic>
      <p:pic>
        <p:nvPicPr>
          <p:cNvPr id="10" name="รูปภาพ 9" descr="logodsdw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85786">
            <a:off x="2914668" y="5509745"/>
            <a:ext cx="1072996" cy="108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รูปภาพ 12" descr="DSC0393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05686">
            <a:off x="4334348" y="5667092"/>
            <a:ext cx="1870884" cy="1714514"/>
          </a:xfrm>
          <a:prstGeom prst="rect">
            <a:avLst/>
          </a:prstGeom>
        </p:spPr>
      </p:pic>
      <p:pic>
        <p:nvPicPr>
          <p:cNvPr id="14" name="รูปภาพ 13" descr="DSC0363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042216">
            <a:off x="2510729" y="6562469"/>
            <a:ext cx="2142586" cy="1963506"/>
          </a:xfrm>
          <a:prstGeom prst="rect">
            <a:avLst/>
          </a:prstGeom>
        </p:spPr>
      </p:pic>
      <p:pic>
        <p:nvPicPr>
          <p:cNvPr id="15" name="รูปภาพ 14" descr="DSC0384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356" y="5595942"/>
            <a:ext cx="1881966" cy="1724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รอง 4"/>
          <p:cNvSpPr>
            <a:spLocks noGrp="1"/>
          </p:cNvSpPr>
          <p:nvPr>
            <p:ph type="subTitle" idx="1"/>
          </p:nvPr>
        </p:nvSpPr>
        <p:spPr>
          <a:xfrm>
            <a:off x="3071810" y="5024438"/>
            <a:ext cx="3214710" cy="3143272"/>
          </a:xfrm>
        </p:spPr>
        <p:txBody>
          <a:bodyPr>
            <a:normAutofit/>
          </a:bodyPr>
          <a:lstStyle/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ผลการติดตามประเมินผล</a:t>
            </a:r>
          </a:p>
          <a:p>
            <a:pPr algn="l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๔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.๑ การทบทวนบทเรียน</a:t>
            </a:r>
          </a:p>
          <a:p>
            <a:pPr algn="l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๔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.๒ การถอดบทเรียน</a:t>
            </a:r>
          </a:p>
          <a:p>
            <a:pPr algn="l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๔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.๓ การสรุปบทเรียน</a:t>
            </a:r>
          </a:p>
          <a:p>
            <a:pPr algn="l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๔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.๔ 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ติดตามประเมินผล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 5"/>
          <p:cNvSpPr>
            <a:spLocks noGrp="1"/>
          </p:cNvSpPr>
          <p:nvPr>
            <p:ph type="ctrTitle"/>
          </p:nvPr>
        </p:nvSpPr>
        <p:spPr>
          <a:xfrm>
            <a:off x="4443416" y="3952868"/>
            <a:ext cx="2414584" cy="1232776"/>
          </a:xfrm>
        </p:spPr>
        <p:txBody>
          <a:bodyPr>
            <a:norm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บทที่ ๔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C:\Program Files\Microsoft Office\MEDIA\OFFICE11\Lines\BD14844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905375"/>
            <a:ext cx="5715000" cy="95250"/>
          </a:xfrm>
          <a:prstGeom prst="rect">
            <a:avLst/>
          </a:prstGeom>
          <a:noFill/>
        </p:spPr>
      </p:pic>
      <p:pic>
        <p:nvPicPr>
          <p:cNvPr id="10" name="รูปภาพ 9" descr="logodsdw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85786">
            <a:off x="1485907" y="6224125"/>
            <a:ext cx="1072996" cy="108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รูปภาพ 8" descr="DSC0388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77041">
            <a:off x="4303931" y="7848325"/>
            <a:ext cx="1428760" cy="1309341"/>
          </a:xfrm>
          <a:prstGeom prst="rect">
            <a:avLst/>
          </a:prstGeom>
        </p:spPr>
      </p:pic>
      <p:pic>
        <p:nvPicPr>
          <p:cNvPr id="13" name="รูปภาพ 12" descr="ttm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298" y="7739082"/>
            <a:ext cx="2592179" cy="14712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รอง 4"/>
          <p:cNvSpPr>
            <a:spLocks noGrp="1"/>
          </p:cNvSpPr>
          <p:nvPr>
            <p:ph type="subTitle" idx="1"/>
          </p:nvPr>
        </p:nvSpPr>
        <p:spPr>
          <a:xfrm>
            <a:off x="3500390" y="5167314"/>
            <a:ext cx="3357610" cy="1285884"/>
          </a:xfrm>
        </p:spPr>
        <p:txBody>
          <a:bodyPr>
            <a:normAutofit lnSpcReduction="10000"/>
          </a:bodyPr>
          <a:lstStyle/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ปัญหาอุปสรรคและข้อเสนอแนะ</a:t>
            </a:r>
          </a:p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๕.๑ ปัญหาอุปสรรค</a:t>
            </a:r>
          </a:p>
          <a:p>
            <a:pPr algn="l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๕.๒ แนวทางแก้ไขและข้อเสนอแนะ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 5"/>
          <p:cNvSpPr>
            <a:spLocks noGrp="1"/>
          </p:cNvSpPr>
          <p:nvPr>
            <p:ph type="ctrTitle"/>
          </p:nvPr>
        </p:nvSpPr>
        <p:spPr>
          <a:xfrm>
            <a:off x="4443416" y="3952868"/>
            <a:ext cx="2414584" cy="1232776"/>
          </a:xfrm>
        </p:spPr>
        <p:txBody>
          <a:bodyPr>
            <a:norm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บทที่ ๕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C:\Program Files\Microsoft Office\MEDIA\OFFICE11\Lines\BD14844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4953000"/>
            <a:ext cx="5715000" cy="95250"/>
          </a:xfrm>
          <a:prstGeom prst="rect">
            <a:avLst/>
          </a:prstGeom>
          <a:noFill/>
        </p:spPr>
      </p:pic>
      <p:pic>
        <p:nvPicPr>
          <p:cNvPr id="10" name="รูปภาพ 9" descr="logodsdw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85786">
            <a:off x="4772054" y="7009943"/>
            <a:ext cx="1072996" cy="108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รูปภาพ 13" descr="DSC0518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92" y="6881826"/>
            <a:ext cx="2019724" cy="1850916"/>
          </a:xfrm>
          <a:prstGeom prst="rect">
            <a:avLst/>
          </a:prstGeom>
        </p:spPr>
      </p:pic>
      <p:pic>
        <p:nvPicPr>
          <p:cNvPr id="15" name="รูปภาพ 14" descr="DSC0403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079866">
            <a:off x="1059407" y="5388491"/>
            <a:ext cx="2130658" cy="1896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97</Words>
  <Application>Microsoft Office PowerPoint</Application>
  <PresentationFormat>กระดาษ A4 (210x297 มม.)</PresentationFormat>
  <Paragraphs>23</Paragraphs>
  <Slides>5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6" baseType="lpstr">
      <vt:lpstr>ชุดรูปแบบของ Office</vt:lpstr>
      <vt:lpstr>บทที่ ๑</vt:lpstr>
      <vt:lpstr>บทที่ ๒</vt:lpstr>
      <vt:lpstr>บทที่ ๓</vt:lpstr>
      <vt:lpstr>บทที่ ๔</vt:lpstr>
      <vt:lpstr>บทที่ ๕</vt:lpstr>
    </vt:vector>
  </TitlesOfParts>
  <Company>FasterOS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๑</dc:title>
  <dc:creator>FasterUser</dc:creator>
  <cp:lastModifiedBy>FasterUser</cp:lastModifiedBy>
  <cp:revision>19</cp:revision>
  <dcterms:created xsi:type="dcterms:W3CDTF">2011-11-14T12:44:37Z</dcterms:created>
  <dcterms:modified xsi:type="dcterms:W3CDTF">2011-11-16T04:45:03Z</dcterms:modified>
</cp:coreProperties>
</file>